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6" r:id="rId2"/>
    <p:sldId id="257" r:id="rId3"/>
    <p:sldId id="258" r:id="rId4"/>
    <p:sldId id="262" r:id="rId5"/>
    <p:sldId id="263" r:id="rId6"/>
    <p:sldId id="264" r:id="rId7"/>
    <p:sldId id="265" r:id="rId8"/>
    <p:sldId id="259" r:id="rId9"/>
    <p:sldId id="260" r:id="rId10"/>
    <p:sldId id="26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5" autoAdjust="0"/>
    <p:restoredTop sz="94660"/>
  </p:normalViewPr>
  <p:slideViewPr>
    <p:cSldViewPr snapToGrid="0">
      <p:cViewPr varScale="1">
        <p:scale>
          <a:sx n="69" d="100"/>
          <a:sy n="69" d="100"/>
        </p:scale>
        <p:origin x="55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22B560-6AD6-44B2-B33D-6B5A4E66508D}" type="datetimeFigureOut">
              <a:rPr lang="en-US" smtClean="0"/>
              <a:t>2/23/2021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2D625F-1903-4859-A098-3FBA23B5DF63}" type="slidenum">
              <a:rPr lang="en-US" smtClean="0"/>
              <a:t>‹#›</a:t>
            </a:fld>
            <a:endParaRPr lang="en-US"/>
          </a:p>
        </p:txBody>
      </p:sp>
    </p:spTree>
    <p:extLst>
      <p:ext uri="{BB962C8B-B14F-4D97-AF65-F5344CB8AC3E}">
        <p14:creationId xmlns:p14="http://schemas.microsoft.com/office/powerpoint/2010/main" val="22252817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Communication is defined as the procedure by which information is passed from one person to another. Directors should be able to obtain the correct information to determine strategies, and they should be in a position to send precise information for the strategies to be executed. Effective communication comprises not only the transfer of information but also the receipt should receive it. Through listening to employees’ views, letting them have a contribution to their duties and their workplace, and giving deliberation to their recommendations, managers may make everybody in the company feel like they are appreciated, members. Once workers get a feeling like they are cherished in the firm, they will probably be more involved and interested. Effective communication generates sustenance and commitment.</a:t>
            </a:r>
          </a:p>
        </p:txBody>
      </p:sp>
      <p:sp>
        <p:nvSpPr>
          <p:cNvPr id="4" name="Slide Number Placeholder 3"/>
          <p:cNvSpPr>
            <a:spLocks noGrp="1"/>
          </p:cNvSpPr>
          <p:nvPr>
            <p:ph type="sldNum" sz="quarter" idx="5"/>
          </p:nvPr>
        </p:nvSpPr>
        <p:spPr/>
        <p:txBody>
          <a:bodyPr/>
          <a:lstStyle/>
          <a:p>
            <a:fld id="{262D625F-1903-4859-A098-3FBA23B5DF63}" type="slidenum">
              <a:rPr lang="en-US" smtClean="0"/>
              <a:t>3</a:t>
            </a:fld>
            <a:endParaRPr lang="en-US"/>
          </a:p>
        </p:txBody>
      </p:sp>
    </p:spTree>
    <p:extLst>
      <p:ext uri="{BB962C8B-B14F-4D97-AF65-F5344CB8AC3E}">
        <p14:creationId xmlns:p14="http://schemas.microsoft.com/office/powerpoint/2010/main" val="2053504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Miscommunication can cost businesses millions of dollars every year. A survey of 300 companies quoted an average loss per corporation of $63 million in a year as a result of communication mistakes.</a:t>
            </a:r>
          </a:p>
          <a:p>
            <a:r>
              <a:rPr lang="en-US" dirty="0"/>
              <a:t>Nonexistence of context can be risky and results in damaging business relations both within the country and externally.</a:t>
            </a:r>
          </a:p>
          <a:p>
            <a:r>
              <a:rPr lang="en-US" dirty="0"/>
              <a:t>Vagueness and ambiguity enhance the struggle of duty, and they reduce the aptitude to make choices and solve difficulties. </a:t>
            </a:r>
          </a:p>
          <a:p>
            <a:r>
              <a:rPr lang="en-US" dirty="0"/>
              <a:t>Assumptions in commercial communication arise when numerous influences are assumed to be true but are not ever established. </a:t>
            </a:r>
          </a:p>
          <a:p>
            <a:endParaRPr lang="en-US" dirty="0"/>
          </a:p>
        </p:txBody>
      </p:sp>
      <p:sp>
        <p:nvSpPr>
          <p:cNvPr id="4" name="Slide Number Placeholder 3"/>
          <p:cNvSpPr>
            <a:spLocks noGrp="1"/>
          </p:cNvSpPr>
          <p:nvPr>
            <p:ph type="sldNum" sz="quarter" idx="5"/>
          </p:nvPr>
        </p:nvSpPr>
        <p:spPr/>
        <p:txBody>
          <a:bodyPr/>
          <a:lstStyle/>
          <a:p>
            <a:fld id="{262D625F-1903-4859-A098-3FBA23B5DF63}" type="slidenum">
              <a:rPr lang="en-US" smtClean="0"/>
              <a:t>5</a:t>
            </a:fld>
            <a:endParaRPr lang="en-US"/>
          </a:p>
        </p:txBody>
      </p:sp>
    </p:spTree>
    <p:extLst>
      <p:ext uri="{BB962C8B-B14F-4D97-AF65-F5344CB8AC3E}">
        <p14:creationId xmlns:p14="http://schemas.microsoft.com/office/powerpoint/2010/main" val="8190370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active communication scheme inspires confidence among assistants and employees ensuring alteration in their defiance and behaviour. The key cause of battle and displeasure is misinterpretation which can be detached through communication services. The elimination of misinterpretation makes the director and his assistants comprehend each other and generate good business relations. This increases up the confidence of the individuals and encourages them to work firmly.</a:t>
            </a:r>
          </a:p>
        </p:txBody>
      </p:sp>
      <p:sp>
        <p:nvSpPr>
          <p:cNvPr id="4" name="Slide Number Placeholder 3"/>
          <p:cNvSpPr>
            <a:spLocks noGrp="1"/>
          </p:cNvSpPr>
          <p:nvPr>
            <p:ph type="sldNum" sz="quarter" idx="5"/>
          </p:nvPr>
        </p:nvSpPr>
        <p:spPr/>
        <p:txBody>
          <a:bodyPr/>
          <a:lstStyle/>
          <a:p>
            <a:fld id="{262D625F-1903-4859-A098-3FBA23B5DF63}" type="slidenum">
              <a:rPr lang="en-US" smtClean="0"/>
              <a:t>6</a:t>
            </a:fld>
            <a:endParaRPr lang="en-US"/>
          </a:p>
        </p:txBody>
      </p:sp>
    </p:spTree>
    <p:extLst>
      <p:ext uri="{BB962C8B-B14F-4D97-AF65-F5344CB8AC3E}">
        <p14:creationId xmlns:p14="http://schemas.microsoft.com/office/powerpoint/2010/main" val="5955301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Non communicating strategic significances frequently sufficient. Most companies don’t communicate often adequately over-all. Nevertheless, the actual struggle is available internally advertising your strategic significances. </a:t>
            </a:r>
          </a:p>
        </p:txBody>
      </p:sp>
      <p:sp>
        <p:nvSpPr>
          <p:cNvPr id="4" name="Slide Number Placeholder 3"/>
          <p:cNvSpPr>
            <a:spLocks noGrp="1"/>
          </p:cNvSpPr>
          <p:nvPr>
            <p:ph type="sldNum" sz="quarter" idx="5"/>
          </p:nvPr>
        </p:nvSpPr>
        <p:spPr/>
        <p:txBody>
          <a:bodyPr/>
          <a:lstStyle/>
          <a:p>
            <a:fld id="{262D625F-1903-4859-A098-3FBA23B5DF63}" type="slidenum">
              <a:rPr lang="en-US" smtClean="0"/>
              <a:t>8</a:t>
            </a:fld>
            <a:endParaRPr lang="en-US"/>
          </a:p>
        </p:txBody>
      </p:sp>
    </p:spTree>
    <p:extLst>
      <p:ext uri="{BB962C8B-B14F-4D97-AF65-F5344CB8AC3E}">
        <p14:creationId xmlns:p14="http://schemas.microsoft.com/office/powerpoint/2010/main" val="24976154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primary phase to overwhelming communication hitches in the workplace is through making it unquestionable you have the suitable organization in place for vigorous communication. Such as straightforward communication tools such as chat, worker directory, suggestion box, investigations, social chats. For example, skype and email are the finest resolutions if your staffs sit down behind a desk almost on daily basis. Hearing skills are critical to effectively communicating and thinking about what is being joint. Workers and directors who cannot pay attention will miss key information or won’t understand what is going on. Use a Message App to enhance Improvement for Internal Communication for example connectome app. </a:t>
            </a:r>
            <a:r>
              <a:rPr lang="en-US" dirty="0" err="1"/>
              <a:t>Connecteam’s</a:t>
            </a:r>
            <a:r>
              <a:rPr lang="en-US" dirty="0"/>
              <a:t> communication app is accepted by a majority of companies of numerous sizes and fields. Through one central app, managers and other team workers have direct admission to team chat.</a:t>
            </a:r>
          </a:p>
        </p:txBody>
      </p:sp>
      <p:sp>
        <p:nvSpPr>
          <p:cNvPr id="4" name="Slide Number Placeholder 3"/>
          <p:cNvSpPr>
            <a:spLocks noGrp="1"/>
          </p:cNvSpPr>
          <p:nvPr>
            <p:ph type="sldNum" sz="quarter" idx="5"/>
          </p:nvPr>
        </p:nvSpPr>
        <p:spPr/>
        <p:txBody>
          <a:bodyPr/>
          <a:lstStyle/>
          <a:p>
            <a:fld id="{262D625F-1903-4859-A098-3FBA23B5DF63}" type="slidenum">
              <a:rPr lang="en-US" smtClean="0"/>
              <a:t>9</a:t>
            </a:fld>
            <a:endParaRPr lang="en-US"/>
          </a:p>
        </p:txBody>
      </p:sp>
    </p:spTree>
    <p:extLst>
      <p:ext uri="{BB962C8B-B14F-4D97-AF65-F5344CB8AC3E}">
        <p14:creationId xmlns:p14="http://schemas.microsoft.com/office/powerpoint/2010/main" val="40164059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Communication glitches in the office can have an undesirable effect on morale, efficiency and interdepartmental working relations. Self-editing is a decent business method to study in both inscribed and verbal methods of communication. Catastrophe to deliberate what you are about to write or say can result in a failure in communication, either since you are not completely enunciating your opinions or since you react without taking deep thought, which results to upset feelings and misinterpretations.</a:t>
            </a:r>
          </a:p>
          <a:p>
            <a:r>
              <a:rPr lang="en-US" dirty="0"/>
              <a:t> a)	Failure to speak about employee prospects.</a:t>
            </a:r>
          </a:p>
          <a:p>
            <a:r>
              <a:rPr lang="en-US" dirty="0"/>
              <a:t>b)	Failure to assign proper incomes due to miscommunication.</a:t>
            </a:r>
          </a:p>
          <a:p>
            <a:r>
              <a:rPr lang="en-US" dirty="0"/>
              <a:t>c)	Insufficient exercise due to miscommunication.</a:t>
            </a:r>
          </a:p>
          <a:p>
            <a:r>
              <a:rPr lang="en-US" dirty="0"/>
              <a:t>d)	Miscommunication with conveying drivers of new sites.</a:t>
            </a:r>
          </a:p>
          <a:p>
            <a:r>
              <a:rPr lang="en-US" dirty="0"/>
              <a:t>e)	Information Misunderstanding.</a:t>
            </a:r>
          </a:p>
          <a:p>
            <a:endParaRPr lang="en-US" dirty="0"/>
          </a:p>
        </p:txBody>
      </p:sp>
      <p:sp>
        <p:nvSpPr>
          <p:cNvPr id="4" name="Slide Number Placeholder 3"/>
          <p:cNvSpPr>
            <a:spLocks noGrp="1"/>
          </p:cNvSpPr>
          <p:nvPr>
            <p:ph type="sldNum" sz="quarter" idx="5"/>
          </p:nvPr>
        </p:nvSpPr>
        <p:spPr/>
        <p:txBody>
          <a:bodyPr/>
          <a:lstStyle/>
          <a:p>
            <a:fld id="{262D625F-1903-4859-A098-3FBA23B5DF63}" type="slidenum">
              <a:rPr lang="en-US" smtClean="0"/>
              <a:t>10</a:t>
            </a:fld>
            <a:endParaRPr lang="en-US"/>
          </a:p>
        </p:txBody>
      </p:sp>
    </p:spTree>
    <p:extLst>
      <p:ext uri="{BB962C8B-B14F-4D97-AF65-F5344CB8AC3E}">
        <p14:creationId xmlns:p14="http://schemas.microsoft.com/office/powerpoint/2010/main" val="3020034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8103B5E-3BA1-4FB9-8ACD-97491D129630}"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A8203C-424B-41A6-B190-9F21633E11EA}" type="slidenum">
              <a:rPr lang="en-US" smtClean="0"/>
              <a:t>‹#›</a:t>
            </a:fld>
            <a:endParaRPr lang="en-US"/>
          </a:p>
        </p:txBody>
      </p:sp>
    </p:spTree>
    <p:extLst>
      <p:ext uri="{BB962C8B-B14F-4D97-AF65-F5344CB8AC3E}">
        <p14:creationId xmlns:p14="http://schemas.microsoft.com/office/powerpoint/2010/main" val="3310909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103B5E-3BA1-4FB9-8ACD-97491D129630}"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A8203C-424B-41A6-B190-9F21633E11EA}" type="slidenum">
              <a:rPr lang="en-US" smtClean="0"/>
              <a:t>‹#›</a:t>
            </a:fld>
            <a:endParaRPr lang="en-US"/>
          </a:p>
        </p:txBody>
      </p:sp>
    </p:spTree>
    <p:extLst>
      <p:ext uri="{BB962C8B-B14F-4D97-AF65-F5344CB8AC3E}">
        <p14:creationId xmlns:p14="http://schemas.microsoft.com/office/powerpoint/2010/main" val="4287415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103B5E-3BA1-4FB9-8ACD-97491D129630}"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A8203C-424B-41A6-B190-9F21633E11EA}"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5774748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103B5E-3BA1-4FB9-8ACD-97491D129630}"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A8203C-424B-41A6-B190-9F21633E11EA}" type="slidenum">
              <a:rPr lang="en-US" smtClean="0"/>
              <a:t>‹#›</a:t>
            </a:fld>
            <a:endParaRPr lang="en-US"/>
          </a:p>
        </p:txBody>
      </p:sp>
    </p:spTree>
    <p:extLst>
      <p:ext uri="{BB962C8B-B14F-4D97-AF65-F5344CB8AC3E}">
        <p14:creationId xmlns:p14="http://schemas.microsoft.com/office/powerpoint/2010/main" val="12955227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103B5E-3BA1-4FB9-8ACD-97491D129630}"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A8203C-424B-41A6-B190-9F21633E11E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735615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103B5E-3BA1-4FB9-8ACD-97491D129630}"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A8203C-424B-41A6-B190-9F21633E11EA}" type="slidenum">
              <a:rPr lang="en-US" smtClean="0"/>
              <a:t>‹#›</a:t>
            </a:fld>
            <a:endParaRPr lang="en-US"/>
          </a:p>
        </p:txBody>
      </p:sp>
    </p:spTree>
    <p:extLst>
      <p:ext uri="{BB962C8B-B14F-4D97-AF65-F5344CB8AC3E}">
        <p14:creationId xmlns:p14="http://schemas.microsoft.com/office/powerpoint/2010/main" val="17882254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103B5E-3BA1-4FB9-8ACD-97491D129630}"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A8203C-424B-41A6-B190-9F21633E11EA}" type="slidenum">
              <a:rPr lang="en-US" smtClean="0"/>
              <a:t>‹#›</a:t>
            </a:fld>
            <a:endParaRPr lang="en-US"/>
          </a:p>
        </p:txBody>
      </p:sp>
    </p:spTree>
    <p:extLst>
      <p:ext uri="{BB962C8B-B14F-4D97-AF65-F5344CB8AC3E}">
        <p14:creationId xmlns:p14="http://schemas.microsoft.com/office/powerpoint/2010/main" val="26427792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103B5E-3BA1-4FB9-8ACD-97491D129630}"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A8203C-424B-41A6-B190-9F21633E11EA}" type="slidenum">
              <a:rPr lang="en-US" smtClean="0"/>
              <a:t>‹#›</a:t>
            </a:fld>
            <a:endParaRPr lang="en-US"/>
          </a:p>
        </p:txBody>
      </p:sp>
    </p:spTree>
    <p:extLst>
      <p:ext uri="{BB962C8B-B14F-4D97-AF65-F5344CB8AC3E}">
        <p14:creationId xmlns:p14="http://schemas.microsoft.com/office/powerpoint/2010/main" val="3370895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103B5E-3BA1-4FB9-8ACD-97491D129630}"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A8203C-424B-41A6-B190-9F21633E11EA}" type="slidenum">
              <a:rPr lang="en-US" smtClean="0"/>
              <a:t>‹#›</a:t>
            </a:fld>
            <a:endParaRPr lang="en-US"/>
          </a:p>
        </p:txBody>
      </p:sp>
    </p:spTree>
    <p:extLst>
      <p:ext uri="{BB962C8B-B14F-4D97-AF65-F5344CB8AC3E}">
        <p14:creationId xmlns:p14="http://schemas.microsoft.com/office/powerpoint/2010/main" val="3699027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103B5E-3BA1-4FB9-8ACD-97491D129630}"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A8203C-424B-41A6-B190-9F21633E11EA}" type="slidenum">
              <a:rPr lang="en-US" smtClean="0"/>
              <a:t>‹#›</a:t>
            </a:fld>
            <a:endParaRPr lang="en-US"/>
          </a:p>
        </p:txBody>
      </p:sp>
    </p:spTree>
    <p:extLst>
      <p:ext uri="{BB962C8B-B14F-4D97-AF65-F5344CB8AC3E}">
        <p14:creationId xmlns:p14="http://schemas.microsoft.com/office/powerpoint/2010/main" val="3635074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8103B5E-3BA1-4FB9-8ACD-97491D129630}"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A8203C-424B-41A6-B190-9F21633E11EA}" type="slidenum">
              <a:rPr lang="en-US" smtClean="0"/>
              <a:t>‹#›</a:t>
            </a:fld>
            <a:endParaRPr lang="en-US"/>
          </a:p>
        </p:txBody>
      </p:sp>
    </p:spTree>
    <p:extLst>
      <p:ext uri="{BB962C8B-B14F-4D97-AF65-F5344CB8AC3E}">
        <p14:creationId xmlns:p14="http://schemas.microsoft.com/office/powerpoint/2010/main" val="3751760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8103B5E-3BA1-4FB9-8ACD-97491D129630}" type="datetimeFigureOut">
              <a:rPr lang="en-US" smtClean="0"/>
              <a:t>2/23/2021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A8203C-424B-41A6-B190-9F21633E11EA}" type="slidenum">
              <a:rPr lang="en-US" smtClean="0"/>
              <a:t>‹#›</a:t>
            </a:fld>
            <a:endParaRPr lang="en-US"/>
          </a:p>
        </p:txBody>
      </p:sp>
    </p:spTree>
    <p:extLst>
      <p:ext uri="{BB962C8B-B14F-4D97-AF65-F5344CB8AC3E}">
        <p14:creationId xmlns:p14="http://schemas.microsoft.com/office/powerpoint/2010/main" val="1682238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8103B5E-3BA1-4FB9-8ACD-97491D129630}" type="datetimeFigureOut">
              <a:rPr lang="en-US" smtClean="0"/>
              <a:t>2/23/2021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A8203C-424B-41A6-B190-9F21633E11EA}" type="slidenum">
              <a:rPr lang="en-US" smtClean="0"/>
              <a:t>‹#›</a:t>
            </a:fld>
            <a:endParaRPr lang="en-US"/>
          </a:p>
        </p:txBody>
      </p:sp>
    </p:spTree>
    <p:extLst>
      <p:ext uri="{BB962C8B-B14F-4D97-AF65-F5344CB8AC3E}">
        <p14:creationId xmlns:p14="http://schemas.microsoft.com/office/powerpoint/2010/main" val="1709333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103B5E-3BA1-4FB9-8ACD-97491D129630}" type="datetimeFigureOut">
              <a:rPr lang="en-US" smtClean="0"/>
              <a:t>2/23/2021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A8203C-424B-41A6-B190-9F21633E11EA}" type="slidenum">
              <a:rPr lang="en-US" smtClean="0"/>
              <a:t>‹#›</a:t>
            </a:fld>
            <a:endParaRPr lang="en-US"/>
          </a:p>
        </p:txBody>
      </p:sp>
    </p:spTree>
    <p:extLst>
      <p:ext uri="{BB962C8B-B14F-4D97-AF65-F5344CB8AC3E}">
        <p14:creationId xmlns:p14="http://schemas.microsoft.com/office/powerpoint/2010/main" val="2241847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8103B5E-3BA1-4FB9-8ACD-97491D129630}"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A8203C-424B-41A6-B190-9F21633E11EA}" type="slidenum">
              <a:rPr lang="en-US" smtClean="0"/>
              <a:t>‹#›</a:t>
            </a:fld>
            <a:endParaRPr lang="en-US"/>
          </a:p>
        </p:txBody>
      </p:sp>
    </p:spTree>
    <p:extLst>
      <p:ext uri="{BB962C8B-B14F-4D97-AF65-F5344CB8AC3E}">
        <p14:creationId xmlns:p14="http://schemas.microsoft.com/office/powerpoint/2010/main" val="2142661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8103B5E-3BA1-4FB9-8ACD-97491D129630}"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A8203C-424B-41A6-B190-9F21633E11EA}" type="slidenum">
              <a:rPr lang="en-US" smtClean="0"/>
              <a:t>‹#›</a:t>
            </a:fld>
            <a:endParaRPr lang="en-US"/>
          </a:p>
        </p:txBody>
      </p:sp>
    </p:spTree>
    <p:extLst>
      <p:ext uri="{BB962C8B-B14F-4D97-AF65-F5344CB8AC3E}">
        <p14:creationId xmlns:p14="http://schemas.microsoft.com/office/powerpoint/2010/main" val="2662474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8103B5E-3BA1-4FB9-8ACD-97491D129630}" type="datetimeFigureOut">
              <a:rPr lang="en-US" smtClean="0"/>
              <a:t>2/23/2021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DA8203C-424B-41A6-B190-9F21633E11EA}" type="slidenum">
              <a:rPr lang="en-US" smtClean="0"/>
              <a:t>‹#›</a:t>
            </a:fld>
            <a:endParaRPr lang="en-US"/>
          </a:p>
        </p:txBody>
      </p:sp>
    </p:spTree>
    <p:extLst>
      <p:ext uri="{BB962C8B-B14F-4D97-AF65-F5344CB8AC3E}">
        <p14:creationId xmlns:p14="http://schemas.microsoft.com/office/powerpoint/2010/main" val="16258381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D51F0DB-5191-4622-B2A2-74FE23C44DF8}"/>
              </a:ext>
            </a:extLst>
          </p:cNvPr>
          <p:cNvSpPr txBox="1"/>
          <p:nvPr/>
        </p:nvSpPr>
        <p:spPr>
          <a:xfrm>
            <a:off x="2064327" y="1316182"/>
            <a:ext cx="8132618" cy="2308324"/>
          </a:xfrm>
          <a:prstGeom prst="rect">
            <a:avLst/>
          </a:prstGeom>
          <a:noFill/>
        </p:spPr>
        <p:txBody>
          <a:bodyPr wrap="square">
            <a:spAutoFit/>
          </a:bodyPr>
          <a:lstStyle/>
          <a:p>
            <a:pPr algn="ctr"/>
            <a:r>
              <a:rPr lang="en-US" sz="7200" dirty="0">
                <a:solidFill>
                  <a:srgbClr val="7030A0"/>
                </a:solidFill>
              </a:rPr>
              <a:t>CRYSTAL PEPSI’S COMPANY </a:t>
            </a:r>
          </a:p>
        </p:txBody>
      </p:sp>
    </p:spTree>
    <p:extLst>
      <p:ext uri="{BB962C8B-B14F-4D97-AF65-F5344CB8AC3E}">
        <p14:creationId xmlns:p14="http://schemas.microsoft.com/office/powerpoint/2010/main" val="42103424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89DF2-4EF0-472D-9B90-EDFCB0237968}"/>
              </a:ext>
            </a:extLst>
          </p:cNvPr>
          <p:cNvSpPr>
            <a:spLocks noGrp="1"/>
          </p:cNvSpPr>
          <p:nvPr>
            <p:ph type="title"/>
          </p:nvPr>
        </p:nvSpPr>
        <p:spPr/>
        <p:txBody>
          <a:bodyPr/>
          <a:lstStyle/>
          <a:p>
            <a:pPr algn="ctr"/>
            <a:r>
              <a:rPr lang="en-US" dirty="0">
                <a:solidFill>
                  <a:srgbClr val="7030A0"/>
                </a:solidFill>
              </a:rPr>
              <a:t>COMMUNICATION FAILURES IN THE COMPANY</a:t>
            </a:r>
          </a:p>
        </p:txBody>
      </p:sp>
      <p:sp>
        <p:nvSpPr>
          <p:cNvPr id="3" name="Content Placeholder 2">
            <a:extLst>
              <a:ext uri="{FF2B5EF4-FFF2-40B4-BE49-F238E27FC236}">
                <a16:creationId xmlns:a16="http://schemas.microsoft.com/office/drawing/2014/main" id="{0DF6D04C-451A-49DA-BE67-839340DE702E}"/>
              </a:ext>
            </a:extLst>
          </p:cNvPr>
          <p:cNvSpPr>
            <a:spLocks noGrp="1"/>
          </p:cNvSpPr>
          <p:nvPr>
            <p:ph idx="1"/>
          </p:nvPr>
        </p:nvSpPr>
        <p:spPr/>
        <p:txBody>
          <a:bodyPr>
            <a:normAutofit fontScale="77500" lnSpcReduction="20000"/>
          </a:bodyPr>
          <a:lstStyle/>
          <a:p>
            <a:r>
              <a:rPr lang="en-US" sz="4000" dirty="0"/>
              <a:t>Failure to speak about employee prospects.</a:t>
            </a:r>
          </a:p>
          <a:p>
            <a:r>
              <a:rPr lang="en-US" sz="4000" dirty="0"/>
              <a:t>Failure to assign proper incomes due to miscommunication.</a:t>
            </a:r>
          </a:p>
          <a:p>
            <a:r>
              <a:rPr lang="en-US" sz="4000" dirty="0"/>
              <a:t>Insufficient exercise due to miscommunication.</a:t>
            </a:r>
          </a:p>
          <a:p>
            <a:r>
              <a:rPr lang="en-US" sz="4000" dirty="0"/>
              <a:t>Miscommunication with conveying drivers of new sites.</a:t>
            </a:r>
          </a:p>
          <a:p>
            <a:r>
              <a:rPr lang="en-US" sz="4000" dirty="0"/>
              <a:t>Information Misunderstanding.</a:t>
            </a:r>
          </a:p>
          <a:p>
            <a:endParaRPr lang="en-US" dirty="0"/>
          </a:p>
        </p:txBody>
      </p:sp>
    </p:spTree>
    <p:extLst>
      <p:ext uri="{BB962C8B-B14F-4D97-AF65-F5344CB8AC3E}">
        <p14:creationId xmlns:p14="http://schemas.microsoft.com/office/powerpoint/2010/main" val="3180600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3EDA8F9-7BFC-4A43-8FE9-E550EEDBA6CE}"/>
              </a:ext>
            </a:extLst>
          </p:cNvPr>
          <p:cNvSpPr txBox="1"/>
          <p:nvPr/>
        </p:nvSpPr>
        <p:spPr>
          <a:xfrm>
            <a:off x="3046912" y="2828836"/>
            <a:ext cx="6093822" cy="3046988"/>
          </a:xfrm>
          <a:prstGeom prst="rect">
            <a:avLst/>
          </a:prstGeom>
          <a:noFill/>
        </p:spPr>
        <p:txBody>
          <a:bodyPr wrap="square">
            <a:spAutoFit/>
          </a:bodyPr>
          <a:lstStyle/>
          <a:p>
            <a:pPr algn="ctr"/>
            <a:r>
              <a:rPr lang="en-US" sz="4800" dirty="0">
                <a:solidFill>
                  <a:srgbClr val="7030A0"/>
                </a:solidFill>
              </a:rPr>
              <a:t>Institutional Affiliation</a:t>
            </a:r>
          </a:p>
          <a:p>
            <a:pPr algn="ctr"/>
            <a:r>
              <a:rPr lang="en-US" sz="4800" dirty="0">
                <a:solidFill>
                  <a:srgbClr val="7030A0"/>
                </a:solidFill>
              </a:rPr>
              <a:t>Professor’s Name</a:t>
            </a:r>
          </a:p>
          <a:p>
            <a:pPr algn="ctr"/>
            <a:r>
              <a:rPr lang="en-US" sz="4800" dirty="0">
                <a:solidFill>
                  <a:srgbClr val="7030A0"/>
                </a:solidFill>
              </a:rPr>
              <a:t>Student’s Name</a:t>
            </a:r>
          </a:p>
          <a:p>
            <a:pPr algn="ctr"/>
            <a:r>
              <a:rPr lang="en-US" sz="4800" dirty="0">
                <a:solidFill>
                  <a:srgbClr val="7030A0"/>
                </a:solidFill>
              </a:rPr>
              <a:t>Date </a:t>
            </a:r>
          </a:p>
        </p:txBody>
      </p:sp>
    </p:spTree>
    <p:extLst>
      <p:ext uri="{BB962C8B-B14F-4D97-AF65-F5344CB8AC3E}">
        <p14:creationId xmlns:p14="http://schemas.microsoft.com/office/powerpoint/2010/main" val="187305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9471D-0227-495C-BB5D-E0171D497ABB}"/>
              </a:ext>
            </a:extLst>
          </p:cNvPr>
          <p:cNvSpPr>
            <a:spLocks noGrp="1"/>
          </p:cNvSpPr>
          <p:nvPr>
            <p:ph type="title"/>
          </p:nvPr>
        </p:nvSpPr>
        <p:spPr/>
        <p:txBody>
          <a:bodyPr/>
          <a:lstStyle/>
          <a:p>
            <a:pPr algn="ctr"/>
            <a:r>
              <a:rPr lang="en-US" dirty="0">
                <a:solidFill>
                  <a:srgbClr val="7030A0"/>
                </a:solidFill>
              </a:rPr>
              <a:t>COMMUNICATION BLUNDERS</a:t>
            </a:r>
          </a:p>
        </p:txBody>
      </p:sp>
      <p:sp>
        <p:nvSpPr>
          <p:cNvPr id="3" name="Content Placeholder 2">
            <a:extLst>
              <a:ext uri="{FF2B5EF4-FFF2-40B4-BE49-F238E27FC236}">
                <a16:creationId xmlns:a16="http://schemas.microsoft.com/office/drawing/2014/main" id="{8F6DC9DC-A067-456C-8507-F5A152B5789A}"/>
              </a:ext>
            </a:extLst>
          </p:cNvPr>
          <p:cNvSpPr>
            <a:spLocks noGrp="1"/>
          </p:cNvSpPr>
          <p:nvPr>
            <p:ph idx="1"/>
          </p:nvPr>
        </p:nvSpPr>
        <p:spPr/>
        <p:txBody>
          <a:bodyPr>
            <a:normAutofit fontScale="77500" lnSpcReduction="20000"/>
          </a:bodyPr>
          <a:lstStyle/>
          <a:p>
            <a:r>
              <a:rPr lang="en-US" sz="3200" dirty="0"/>
              <a:t>Communication is defined as the procedure by which information is passed from one person to another. </a:t>
            </a:r>
          </a:p>
          <a:p>
            <a:r>
              <a:rPr lang="en-US" sz="3200" dirty="0"/>
              <a:t>Directors should be able to obtain the correct information to determine strategies to be executed. </a:t>
            </a:r>
          </a:p>
          <a:p>
            <a:r>
              <a:rPr lang="en-US" sz="3200" dirty="0"/>
              <a:t>Effective communication comprises not only the transfer of information but also the receipt should receive it. </a:t>
            </a:r>
          </a:p>
          <a:p>
            <a:r>
              <a:rPr lang="en-US" sz="3200" dirty="0"/>
              <a:t>Effective communication generates sustenance and commitment.</a:t>
            </a:r>
          </a:p>
        </p:txBody>
      </p:sp>
    </p:spTree>
    <p:extLst>
      <p:ext uri="{BB962C8B-B14F-4D97-AF65-F5344CB8AC3E}">
        <p14:creationId xmlns:p14="http://schemas.microsoft.com/office/powerpoint/2010/main" val="420023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9E63B-DEE0-4F1F-8577-389B479DBC42}"/>
              </a:ext>
            </a:extLst>
          </p:cNvPr>
          <p:cNvSpPr>
            <a:spLocks noGrp="1"/>
          </p:cNvSpPr>
          <p:nvPr>
            <p:ph type="title"/>
          </p:nvPr>
        </p:nvSpPr>
        <p:spPr/>
        <p:txBody>
          <a:bodyPr/>
          <a:lstStyle/>
          <a:p>
            <a:pPr algn="ctr"/>
            <a:r>
              <a:rPr lang="en-US" dirty="0">
                <a:solidFill>
                  <a:srgbClr val="7030A0"/>
                </a:solidFill>
              </a:rPr>
              <a:t>HOW TO AVOID EACH OF THESE COMMUNICATION BLUNDERS.</a:t>
            </a:r>
          </a:p>
        </p:txBody>
      </p:sp>
      <p:sp>
        <p:nvSpPr>
          <p:cNvPr id="3" name="Content Placeholder 2">
            <a:extLst>
              <a:ext uri="{FF2B5EF4-FFF2-40B4-BE49-F238E27FC236}">
                <a16:creationId xmlns:a16="http://schemas.microsoft.com/office/drawing/2014/main" id="{91CB5F88-2A4A-47D0-A108-11E48CC820F7}"/>
              </a:ext>
            </a:extLst>
          </p:cNvPr>
          <p:cNvSpPr>
            <a:spLocks noGrp="1"/>
          </p:cNvSpPr>
          <p:nvPr>
            <p:ph idx="1"/>
          </p:nvPr>
        </p:nvSpPr>
        <p:spPr/>
        <p:txBody>
          <a:bodyPr>
            <a:normAutofit fontScale="85000" lnSpcReduction="10000"/>
          </a:bodyPr>
          <a:lstStyle/>
          <a:p>
            <a:r>
              <a:rPr lang="en-US" sz="4000" dirty="0"/>
              <a:t>Growth in Employee information dispensation.</a:t>
            </a:r>
          </a:p>
          <a:p>
            <a:r>
              <a:rPr lang="en-US" sz="4000" dirty="0"/>
              <a:t>Condense information burden.</a:t>
            </a:r>
          </a:p>
          <a:p>
            <a:r>
              <a:rPr lang="en-US" sz="4000" dirty="0"/>
              <a:t>Satisfactory training and development.</a:t>
            </a:r>
          </a:p>
          <a:p>
            <a:r>
              <a:rPr lang="en-US" sz="4000" dirty="0"/>
              <a:t>Growing time supervision skills.</a:t>
            </a:r>
          </a:p>
          <a:p>
            <a:r>
              <a:rPr lang="en-US" sz="4000" dirty="0"/>
              <a:t>Limited distractions and noise of communication.</a:t>
            </a:r>
          </a:p>
          <a:p>
            <a:endParaRPr lang="en-US" dirty="0"/>
          </a:p>
        </p:txBody>
      </p:sp>
    </p:spTree>
    <p:extLst>
      <p:ext uri="{BB962C8B-B14F-4D97-AF65-F5344CB8AC3E}">
        <p14:creationId xmlns:p14="http://schemas.microsoft.com/office/powerpoint/2010/main" val="2351611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EDF47-1A74-4C99-902A-135125C2D61B}"/>
              </a:ext>
            </a:extLst>
          </p:cNvPr>
          <p:cNvSpPr>
            <a:spLocks noGrp="1"/>
          </p:cNvSpPr>
          <p:nvPr>
            <p:ph type="title"/>
          </p:nvPr>
        </p:nvSpPr>
        <p:spPr/>
        <p:txBody>
          <a:bodyPr/>
          <a:lstStyle/>
          <a:p>
            <a:pPr algn="ctr"/>
            <a:r>
              <a:rPr lang="en-US" dirty="0">
                <a:solidFill>
                  <a:srgbClr val="7030A0"/>
                </a:solidFill>
              </a:rPr>
              <a:t>WHAT CAN CAUSE MISCOMMUNICATIONS?</a:t>
            </a:r>
          </a:p>
        </p:txBody>
      </p:sp>
      <p:sp>
        <p:nvSpPr>
          <p:cNvPr id="3" name="Content Placeholder 2">
            <a:extLst>
              <a:ext uri="{FF2B5EF4-FFF2-40B4-BE49-F238E27FC236}">
                <a16:creationId xmlns:a16="http://schemas.microsoft.com/office/drawing/2014/main" id="{2CE0E09A-CB06-42F1-AF6B-4B3747E447ED}"/>
              </a:ext>
            </a:extLst>
          </p:cNvPr>
          <p:cNvSpPr>
            <a:spLocks noGrp="1"/>
          </p:cNvSpPr>
          <p:nvPr>
            <p:ph idx="1"/>
          </p:nvPr>
        </p:nvSpPr>
        <p:spPr/>
        <p:txBody>
          <a:bodyPr/>
          <a:lstStyle/>
          <a:p>
            <a:r>
              <a:rPr lang="en-US" dirty="0"/>
              <a:t>Miscommunication can cost businesses millions of dollars every year. A survey of 300 companies quoted an average loss per corporation of $63 million in a year as a result of communication mistakes.</a:t>
            </a:r>
          </a:p>
          <a:p>
            <a:r>
              <a:rPr lang="en-US" dirty="0"/>
              <a:t>Nonexistence of context can be risky and results in damaging business relations both within the country and externally.</a:t>
            </a:r>
          </a:p>
          <a:p>
            <a:r>
              <a:rPr lang="en-US" dirty="0"/>
              <a:t>Vagueness and ambiguity enhance the struggle of duty, and they reduce the aptitude to make choices and solve difficulties. </a:t>
            </a:r>
          </a:p>
          <a:p>
            <a:r>
              <a:rPr lang="en-US" dirty="0"/>
              <a:t>Assumptions in commercial communication arise when numerous influences are assumed to be true but are not ever established. </a:t>
            </a:r>
          </a:p>
          <a:p>
            <a:endParaRPr lang="en-US" dirty="0"/>
          </a:p>
        </p:txBody>
      </p:sp>
    </p:spTree>
    <p:extLst>
      <p:ext uri="{BB962C8B-B14F-4D97-AF65-F5344CB8AC3E}">
        <p14:creationId xmlns:p14="http://schemas.microsoft.com/office/powerpoint/2010/main" val="31076102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20B4A-AC9E-4F52-A8D4-1595C0085F6F}"/>
              </a:ext>
            </a:extLst>
          </p:cNvPr>
          <p:cNvSpPr>
            <a:spLocks noGrp="1"/>
          </p:cNvSpPr>
          <p:nvPr>
            <p:ph type="title"/>
          </p:nvPr>
        </p:nvSpPr>
        <p:spPr/>
        <p:txBody>
          <a:bodyPr/>
          <a:lstStyle/>
          <a:p>
            <a:pPr algn="ctr"/>
            <a:r>
              <a:rPr lang="en-US" dirty="0">
                <a:solidFill>
                  <a:srgbClr val="7030A0"/>
                </a:solidFill>
              </a:rPr>
              <a:t>IMPORTANCE OF COMMUNICATION</a:t>
            </a:r>
          </a:p>
        </p:txBody>
      </p:sp>
      <p:sp>
        <p:nvSpPr>
          <p:cNvPr id="3" name="Content Placeholder 2">
            <a:extLst>
              <a:ext uri="{FF2B5EF4-FFF2-40B4-BE49-F238E27FC236}">
                <a16:creationId xmlns:a16="http://schemas.microsoft.com/office/drawing/2014/main" id="{ED1F422B-4D57-47F2-B765-CB42A60BE2B5}"/>
              </a:ext>
            </a:extLst>
          </p:cNvPr>
          <p:cNvSpPr>
            <a:spLocks noGrp="1"/>
          </p:cNvSpPr>
          <p:nvPr>
            <p:ph idx="1"/>
          </p:nvPr>
        </p:nvSpPr>
        <p:spPr/>
        <p:txBody>
          <a:bodyPr/>
          <a:lstStyle/>
          <a:p>
            <a:r>
              <a:rPr lang="en-US" dirty="0"/>
              <a:t>An active communication scheme inspires confidence among assistants and employees ensuring alteration in their defiance and behaviour. </a:t>
            </a:r>
          </a:p>
          <a:p>
            <a:r>
              <a:rPr lang="en-US" dirty="0"/>
              <a:t>The key cause of battle and displeasure is misinterpretation which can be detached through communication services. </a:t>
            </a:r>
          </a:p>
          <a:p>
            <a:r>
              <a:rPr lang="en-US" dirty="0"/>
              <a:t>The elimination of misinterpretation makes the director and his assistants comprehend each other and generate good business relations. </a:t>
            </a:r>
          </a:p>
          <a:p>
            <a:r>
              <a:rPr lang="en-US" dirty="0"/>
              <a:t>This increases up the confidence of the individuals and encourages them to work firmly.</a:t>
            </a:r>
          </a:p>
        </p:txBody>
      </p:sp>
    </p:spTree>
    <p:extLst>
      <p:ext uri="{BB962C8B-B14F-4D97-AF65-F5344CB8AC3E}">
        <p14:creationId xmlns:p14="http://schemas.microsoft.com/office/powerpoint/2010/main" val="4087252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441BC-3ABB-46F6-A269-B76A7443D9D3}"/>
              </a:ext>
            </a:extLst>
          </p:cNvPr>
          <p:cNvSpPr>
            <a:spLocks noGrp="1"/>
          </p:cNvSpPr>
          <p:nvPr>
            <p:ph type="title"/>
          </p:nvPr>
        </p:nvSpPr>
        <p:spPr/>
        <p:txBody>
          <a:bodyPr/>
          <a:lstStyle/>
          <a:p>
            <a:pPr algn="ctr"/>
            <a:r>
              <a:rPr lang="en-US" dirty="0">
                <a:solidFill>
                  <a:srgbClr val="7030A0"/>
                </a:solidFill>
              </a:rPr>
              <a:t>REFERENCES</a:t>
            </a:r>
          </a:p>
        </p:txBody>
      </p:sp>
      <p:sp>
        <p:nvSpPr>
          <p:cNvPr id="3" name="Content Placeholder 2">
            <a:extLst>
              <a:ext uri="{FF2B5EF4-FFF2-40B4-BE49-F238E27FC236}">
                <a16:creationId xmlns:a16="http://schemas.microsoft.com/office/drawing/2014/main" id="{944EA975-5CBC-49D9-954A-72B135BD5F0F}"/>
              </a:ext>
            </a:extLst>
          </p:cNvPr>
          <p:cNvSpPr>
            <a:spLocks noGrp="1"/>
          </p:cNvSpPr>
          <p:nvPr>
            <p:ph idx="1"/>
          </p:nvPr>
        </p:nvSpPr>
        <p:spPr/>
        <p:txBody>
          <a:bodyPr>
            <a:normAutofit/>
          </a:bodyPr>
          <a:lstStyle/>
          <a:p>
            <a:r>
              <a:rPr lang="en-US" dirty="0"/>
              <a:t>Meng, J., </a:t>
            </a:r>
            <a:r>
              <a:rPr lang="en-US" dirty="0" err="1"/>
              <a:t>Reber</a:t>
            </a:r>
            <a:r>
              <a:rPr lang="en-US" dirty="0"/>
              <a:t>, B. H., &amp; Rogers, H. (2017). Managing millennial communication professionals: Connecting generation attributes, leadership development, and employee engagement. Acta prosperities, 8(1), 68-83.</a:t>
            </a:r>
          </a:p>
          <a:p>
            <a:r>
              <a:rPr lang="en-US" dirty="0"/>
              <a:t>Meyer, F., Le </a:t>
            </a:r>
            <a:r>
              <a:rPr lang="en-US" dirty="0" err="1"/>
              <a:t>Fevre</a:t>
            </a:r>
            <a:r>
              <a:rPr lang="en-US" dirty="0"/>
              <a:t>, D. M., &amp; Robinson, V. M. (2017). How leaders communicate their vulnerability: Implications for trust-building. International Journal of Educational Management.</a:t>
            </a:r>
          </a:p>
          <a:p>
            <a:r>
              <a:rPr lang="en-US" dirty="0"/>
              <a:t>Vázquez-</a:t>
            </a:r>
            <a:r>
              <a:rPr lang="en-US" dirty="0" err="1"/>
              <a:t>Casielles</a:t>
            </a:r>
            <a:r>
              <a:rPr lang="en-US" dirty="0"/>
              <a:t>, R., Iglesias, V., &amp; Varela-</a:t>
            </a:r>
            <a:r>
              <a:rPr lang="en-US" dirty="0" err="1"/>
              <a:t>Neira</a:t>
            </a:r>
            <a:r>
              <a:rPr lang="en-US" dirty="0"/>
              <a:t>, C. (2017). Co-creation and service recovery process communication: effects on satisfaction, repurchase intentions, and word of mouth. Service Business, 11(2), 321-343.</a:t>
            </a:r>
          </a:p>
          <a:p>
            <a:endParaRPr lang="en-US" dirty="0"/>
          </a:p>
        </p:txBody>
      </p:sp>
    </p:spTree>
    <p:extLst>
      <p:ext uri="{BB962C8B-B14F-4D97-AF65-F5344CB8AC3E}">
        <p14:creationId xmlns:p14="http://schemas.microsoft.com/office/powerpoint/2010/main" val="3825003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0EA8D-F6C4-41E3-A573-873EE507855E}"/>
              </a:ext>
            </a:extLst>
          </p:cNvPr>
          <p:cNvSpPr>
            <a:spLocks noGrp="1"/>
          </p:cNvSpPr>
          <p:nvPr>
            <p:ph type="title"/>
          </p:nvPr>
        </p:nvSpPr>
        <p:spPr/>
        <p:txBody>
          <a:bodyPr/>
          <a:lstStyle/>
          <a:p>
            <a:pPr algn="ctr"/>
            <a:r>
              <a:rPr lang="en-US" dirty="0">
                <a:solidFill>
                  <a:srgbClr val="7030A0"/>
                </a:solidFill>
              </a:rPr>
              <a:t>OUTLINE THE COMMUNICATION ERROR AND WHAT WENT WRONG</a:t>
            </a:r>
          </a:p>
        </p:txBody>
      </p:sp>
      <p:sp>
        <p:nvSpPr>
          <p:cNvPr id="3" name="Content Placeholder 2">
            <a:extLst>
              <a:ext uri="{FF2B5EF4-FFF2-40B4-BE49-F238E27FC236}">
                <a16:creationId xmlns:a16="http://schemas.microsoft.com/office/drawing/2014/main" id="{DEE7B33F-3D4A-4AD5-8534-0A7717F1321E}"/>
              </a:ext>
            </a:extLst>
          </p:cNvPr>
          <p:cNvSpPr>
            <a:spLocks noGrp="1"/>
          </p:cNvSpPr>
          <p:nvPr>
            <p:ph idx="1"/>
          </p:nvPr>
        </p:nvSpPr>
        <p:spPr/>
        <p:txBody>
          <a:bodyPr>
            <a:normAutofit fontScale="92500" lnSpcReduction="20000"/>
          </a:bodyPr>
          <a:lstStyle/>
          <a:p>
            <a:r>
              <a:rPr lang="en-US" sz="4000" dirty="0"/>
              <a:t>Non communicating strategic significances frequently sufficient. </a:t>
            </a:r>
          </a:p>
          <a:p>
            <a:r>
              <a:rPr lang="en-US" sz="4000" dirty="0"/>
              <a:t>Most companies don’t communicate often adequately over-all.</a:t>
            </a:r>
          </a:p>
          <a:p>
            <a:r>
              <a:rPr lang="en-US" sz="4000" dirty="0"/>
              <a:t> Nevertheless, the actual struggle is available internally advertising your strategic significances. </a:t>
            </a:r>
          </a:p>
        </p:txBody>
      </p:sp>
    </p:spTree>
    <p:extLst>
      <p:ext uri="{BB962C8B-B14F-4D97-AF65-F5344CB8AC3E}">
        <p14:creationId xmlns:p14="http://schemas.microsoft.com/office/powerpoint/2010/main" val="33911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96C57-DA01-4FAD-B3F5-BEEEAB674B9F}"/>
              </a:ext>
            </a:extLst>
          </p:cNvPr>
          <p:cNvSpPr>
            <a:spLocks noGrp="1"/>
          </p:cNvSpPr>
          <p:nvPr>
            <p:ph type="title"/>
          </p:nvPr>
        </p:nvSpPr>
        <p:spPr/>
        <p:txBody>
          <a:bodyPr/>
          <a:lstStyle/>
          <a:p>
            <a:pPr algn="ctr"/>
            <a:r>
              <a:rPr lang="en-US" dirty="0">
                <a:solidFill>
                  <a:srgbClr val="7030A0"/>
                </a:solidFill>
              </a:rPr>
              <a:t>WAYS ORGANIZATION WILL REDUCE ERRORS IN COMMUNICATION?</a:t>
            </a:r>
          </a:p>
        </p:txBody>
      </p:sp>
      <p:sp>
        <p:nvSpPr>
          <p:cNvPr id="3" name="Content Placeholder 2">
            <a:extLst>
              <a:ext uri="{FF2B5EF4-FFF2-40B4-BE49-F238E27FC236}">
                <a16:creationId xmlns:a16="http://schemas.microsoft.com/office/drawing/2014/main" id="{580BD4DF-30D9-4745-AB8F-4CDAEC9424D1}"/>
              </a:ext>
            </a:extLst>
          </p:cNvPr>
          <p:cNvSpPr>
            <a:spLocks noGrp="1"/>
          </p:cNvSpPr>
          <p:nvPr>
            <p:ph idx="1"/>
          </p:nvPr>
        </p:nvSpPr>
        <p:spPr/>
        <p:txBody>
          <a:bodyPr>
            <a:normAutofit/>
          </a:bodyPr>
          <a:lstStyle/>
          <a:p>
            <a:r>
              <a:rPr lang="en-US" dirty="0"/>
              <a:t>The primary phase to overwhelming communication hitches in the workplace is through making it unquestionable you have the suitable organization in place for vigorous communication. </a:t>
            </a:r>
          </a:p>
          <a:p>
            <a:r>
              <a:rPr lang="en-US" dirty="0"/>
              <a:t>Such as straightforward communication tools such as chat.</a:t>
            </a:r>
          </a:p>
          <a:p>
            <a:r>
              <a:rPr lang="en-US" dirty="0"/>
              <a:t>Use a Message App to enhance Improvement for Internal Communication for example connectome app. </a:t>
            </a:r>
          </a:p>
          <a:p>
            <a:r>
              <a:rPr lang="en-US" dirty="0"/>
              <a:t>Through one central app, managers and other team workers have direct admission to team chat.</a:t>
            </a:r>
          </a:p>
        </p:txBody>
      </p:sp>
    </p:spTree>
    <p:extLst>
      <p:ext uri="{BB962C8B-B14F-4D97-AF65-F5344CB8AC3E}">
        <p14:creationId xmlns:p14="http://schemas.microsoft.com/office/powerpoint/2010/main" val="269522812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TotalTime>
  <Words>1160</Words>
  <Application>Microsoft Office PowerPoint</Application>
  <PresentationFormat>Widescreen</PresentationFormat>
  <Paragraphs>65</Paragraphs>
  <Slides>10</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Trebuchet MS</vt:lpstr>
      <vt:lpstr>Wingdings 3</vt:lpstr>
      <vt:lpstr>Facet</vt:lpstr>
      <vt:lpstr>PowerPoint Presentation</vt:lpstr>
      <vt:lpstr>PowerPoint Presentation</vt:lpstr>
      <vt:lpstr>COMMUNICATION BLUNDERS</vt:lpstr>
      <vt:lpstr>HOW TO AVOID EACH OF THESE COMMUNICATION BLUNDERS.</vt:lpstr>
      <vt:lpstr>WHAT CAN CAUSE MISCOMMUNICATIONS?</vt:lpstr>
      <vt:lpstr>IMPORTANCE OF COMMUNICATION</vt:lpstr>
      <vt:lpstr>REFERENCES</vt:lpstr>
      <vt:lpstr>OUTLINE THE COMMUNICATION ERROR AND WHAT WENT WRONG</vt:lpstr>
      <vt:lpstr>WAYS ORGANIZATION WILL REDUCE ERRORS IN COMMUNICATION?</vt:lpstr>
      <vt:lpstr>COMMUNICATION FAILURES IN THE COMPANY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CRYSTAL PEPSI’S COMPANY</dc:title>
  <dc:creator>user</dc:creator>
  <cp:lastModifiedBy>user</cp:lastModifiedBy>
  <cp:revision>4</cp:revision>
  <dcterms:created xsi:type="dcterms:W3CDTF">2021-02-23T11:42:58Z</dcterms:created>
  <dcterms:modified xsi:type="dcterms:W3CDTF">2021-02-23T12:06:09Z</dcterms:modified>
</cp:coreProperties>
</file>